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309" r:id="rId3"/>
    <p:sldId id="302" r:id="rId4"/>
    <p:sldId id="264" r:id="rId5"/>
    <p:sldId id="310" r:id="rId6"/>
    <p:sldId id="311" r:id="rId7"/>
    <p:sldId id="312" r:id="rId8"/>
    <p:sldId id="304" r:id="rId9"/>
    <p:sldId id="288" r:id="rId10"/>
    <p:sldId id="300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06" r:id="rId19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474" y="-84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AEC37-0712-4C68-8DD5-7552A7C46520}" type="datetimeFigureOut">
              <a:rPr lang="en-SG" smtClean="0"/>
              <a:t>14/11/2024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38D79-61E2-4A6A-81DE-91AD6330803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8810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" y="685800"/>
            <a:ext cx="5715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130426"/>
            <a:ext cx="97155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886200"/>
            <a:ext cx="80010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7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1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73368" y="-614320"/>
            <a:ext cx="665924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857250" y="2111133"/>
            <a:ext cx="55470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498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857250" y="3786735"/>
            <a:ext cx="55470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25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25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6579211" y="5055866"/>
            <a:ext cx="1189645" cy="828494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525515" y="5286073"/>
            <a:ext cx="622720" cy="529105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0526109" y="871191"/>
            <a:ext cx="1230440" cy="947165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311318" y="5106890"/>
            <a:ext cx="1242240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0511984" y="3167616"/>
            <a:ext cx="1031534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0593024" y="3644047"/>
            <a:ext cx="524617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1" name="Google Shape;61;p3"/>
          <p:cNvSpPr/>
          <p:nvPr/>
        </p:nvSpPr>
        <p:spPr>
          <a:xfrm rot="10491037">
            <a:off x="7988772" y="3162088"/>
            <a:ext cx="1214041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2" name="Google Shape;62;p3"/>
          <p:cNvSpPr/>
          <p:nvPr/>
        </p:nvSpPr>
        <p:spPr>
          <a:xfrm rot="-7367623">
            <a:off x="8541345" y="4095858"/>
            <a:ext cx="729807" cy="70045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0345022" y="3267535"/>
            <a:ext cx="1162913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4" name="Google Shape;64;p3"/>
          <p:cNvSpPr/>
          <p:nvPr/>
        </p:nvSpPr>
        <p:spPr>
          <a:xfrm rot="1200934">
            <a:off x="8252242" y="2995678"/>
            <a:ext cx="1179959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0406538" y="572931"/>
            <a:ext cx="990460" cy="1457686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0355614" y="4766678"/>
            <a:ext cx="1090755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336670" y="5209440"/>
            <a:ext cx="1381909" cy="754219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228305" y="5615026"/>
            <a:ext cx="1214062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69" name="Google Shape;69;p3"/>
          <p:cNvSpPr/>
          <p:nvPr/>
        </p:nvSpPr>
        <p:spPr>
          <a:xfrm>
            <a:off x="8391414" y="5987446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0" name="Google Shape;70;p3"/>
          <p:cNvSpPr/>
          <p:nvPr/>
        </p:nvSpPr>
        <p:spPr>
          <a:xfrm>
            <a:off x="8018108" y="5577669"/>
            <a:ext cx="1271185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1" name="Google Shape;71;p3"/>
          <p:cNvSpPr/>
          <p:nvPr/>
        </p:nvSpPr>
        <p:spPr>
          <a:xfrm>
            <a:off x="9221373" y="1562035"/>
            <a:ext cx="583834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2" name="Google Shape;72;p3"/>
          <p:cNvSpPr/>
          <p:nvPr/>
        </p:nvSpPr>
        <p:spPr>
          <a:xfrm>
            <a:off x="9047392" y="1632990"/>
            <a:ext cx="695425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3" name="Google Shape;73;p3"/>
          <p:cNvSpPr/>
          <p:nvPr/>
        </p:nvSpPr>
        <p:spPr>
          <a:xfrm rot="-7924870">
            <a:off x="8936483" y="-162989"/>
            <a:ext cx="1121632" cy="78112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4" name="Google Shape;74;p3"/>
          <p:cNvSpPr/>
          <p:nvPr/>
        </p:nvSpPr>
        <p:spPr>
          <a:xfrm rot="-1232320">
            <a:off x="9681701" y="-349957"/>
            <a:ext cx="426708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5" name="Google Shape;75;p3"/>
          <p:cNvSpPr/>
          <p:nvPr/>
        </p:nvSpPr>
        <p:spPr>
          <a:xfrm rot="-1232584">
            <a:off x="9741820" y="-129512"/>
            <a:ext cx="334545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170812" y="-456001"/>
            <a:ext cx="435912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7" name="Google Shape;77;p3"/>
          <p:cNvSpPr/>
          <p:nvPr/>
        </p:nvSpPr>
        <p:spPr>
          <a:xfrm>
            <a:off x="7085137" y="527117"/>
            <a:ext cx="1414578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8" name="Google Shape;78;p3"/>
          <p:cNvSpPr/>
          <p:nvPr/>
        </p:nvSpPr>
        <p:spPr>
          <a:xfrm>
            <a:off x="7833993" y="1441362"/>
            <a:ext cx="524590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79" name="Google Shape;79;p3"/>
          <p:cNvSpPr/>
          <p:nvPr/>
        </p:nvSpPr>
        <p:spPr>
          <a:xfrm rot="1319022">
            <a:off x="7275994" y="564145"/>
            <a:ext cx="934598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</p:spTree>
    <p:extLst>
      <p:ext uri="{BB962C8B-B14F-4D97-AF65-F5344CB8AC3E}">
        <p14:creationId xmlns:p14="http://schemas.microsoft.com/office/powerpoint/2010/main" val="93031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0695980" y="6333135"/>
            <a:ext cx="685875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0586365" y="5438996"/>
            <a:ext cx="849049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7" name="Google Shape;127;p5"/>
          <p:cNvSpPr/>
          <p:nvPr/>
        </p:nvSpPr>
        <p:spPr>
          <a:xfrm>
            <a:off x="10854392" y="536089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8" name="Google Shape;128;p5"/>
          <p:cNvSpPr/>
          <p:nvPr/>
        </p:nvSpPr>
        <p:spPr>
          <a:xfrm>
            <a:off x="8828105" y="-146300"/>
            <a:ext cx="480578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29" name="Google Shape;129;p5"/>
          <p:cNvSpPr/>
          <p:nvPr/>
        </p:nvSpPr>
        <p:spPr>
          <a:xfrm>
            <a:off x="10643000" y="2180868"/>
            <a:ext cx="999385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0629975" y="1923870"/>
            <a:ext cx="600748" cy="57659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1" name="Google Shape;131;p5"/>
          <p:cNvSpPr/>
          <p:nvPr/>
        </p:nvSpPr>
        <p:spPr>
          <a:xfrm>
            <a:off x="8805892" y="1080004"/>
            <a:ext cx="1164425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2" name="Google Shape;132;p5"/>
          <p:cNvSpPr/>
          <p:nvPr/>
        </p:nvSpPr>
        <p:spPr>
          <a:xfrm>
            <a:off x="9422312" y="1832567"/>
            <a:ext cx="431812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8544883" y="6097994"/>
            <a:ext cx="1196772" cy="833363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4" name="Google Shape;134;p5"/>
          <p:cNvSpPr/>
          <p:nvPr/>
        </p:nvSpPr>
        <p:spPr>
          <a:xfrm>
            <a:off x="9889844" y="-173966"/>
            <a:ext cx="999368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8461008" y="3208585"/>
            <a:ext cx="923320" cy="64294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6" name="Google Shape;136;p5"/>
          <p:cNvSpPr/>
          <p:nvPr/>
        </p:nvSpPr>
        <p:spPr>
          <a:xfrm>
            <a:off x="9146941" y="3195234"/>
            <a:ext cx="351251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7" name="Google Shape;137;p5"/>
          <p:cNvSpPr/>
          <p:nvPr/>
        </p:nvSpPr>
        <p:spPr>
          <a:xfrm>
            <a:off x="9579548" y="4196535"/>
            <a:ext cx="849055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8963020" y="1110482"/>
            <a:ext cx="769332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39" name="Google Shape;139;p5"/>
          <p:cNvSpPr/>
          <p:nvPr/>
        </p:nvSpPr>
        <p:spPr>
          <a:xfrm>
            <a:off x="9716820" y="-204717"/>
            <a:ext cx="1046382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0591633" y="5384374"/>
            <a:ext cx="957318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0444739" y="2269410"/>
            <a:ext cx="971227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8617424" y="5728465"/>
            <a:ext cx="1306627" cy="1099788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3" name="Google Shape;143;p5"/>
          <p:cNvSpPr/>
          <p:nvPr/>
        </p:nvSpPr>
        <p:spPr>
          <a:xfrm>
            <a:off x="9146954" y="3371614"/>
            <a:ext cx="275371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8683361" y="2938537"/>
            <a:ext cx="358830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5" name="Google Shape;145;p5"/>
          <p:cNvSpPr/>
          <p:nvPr/>
        </p:nvSpPr>
        <p:spPr>
          <a:xfrm>
            <a:off x="8684891" y="-87894"/>
            <a:ext cx="572442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9824030" y="4204361"/>
            <a:ext cx="627491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14281" tIns="114281" rIns="114281" bIns="11428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5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571500" y="579433"/>
            <a:ext cx="7480875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571500" y="1905000"/>
            <a:ext cx="7480875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571500" lvl="0" indent="-492323">
              <a:spcBef>
                <a:spcPts val="750"/>
              </a:spcBef>
              <a:spcAft>
                <a:spcPts val="0"/>
              </a:spcAft>
              <a:buSzPts val="2600"/>
              <a:buChar char="༝"/>
              <a:defRPr/>
            </a:lvl1pPr>
            <a:lvl2pPr marL="1143000" lvl="1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714500" lvl="2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286000" lvl="3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857500" lvl="4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429000" lvl="5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000500" lvl="6" indent="-492323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572000" lvl="7" indent="-492323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143500" lvl="8" indent="-492323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077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429" y="1"/>
            <a:ext cx="11427143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85812" y="533400"/>
            <a:ext cx="7929563" cy="1828800"/>
          </a:xfrm>
        </p:spPr>
        <p:txBody>
          <a:bodyPr anchor="b">
            <a:normAutofit/>
          </a:bodyPr>
          <a:lstStyle>
            <a:lvl1pPr algn="l"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785812" y="2438400"/>
            <a:ext cx="6643688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125"/>
              </a:spcBef>
              <a:buNone/>
              <a:defRPr lang="vi-VN" sz="22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algn="ctr" latinLnBrk="0">
              <a:buNone/>
              <a:defRPr lang="vi-VN" sz="1875"/>
            </a:lvl2pPr>
            <a:lvl3pPr marL="857250" indent="0" algn="ctr" latinLnBrk="0">
              <a:buNone/>
              <a:defRPr lang="vi-VN" sz="1688"/>
            </a:lvl3pPr>
            <a:lvl4pPr marL="1285875" indent="0" algn="ctr" latinLnBrk="0">
              <a:buNone/>
              <a:defRPr lang="vi-VN" sz="1500"/>
            </a:lvl4pPr>
            <a:lvl5pPr marL="1714500" indent="0" algn="ctr" latinLnBrk="0">
              <a:buNone/>
              <a:defRPr lang="vi-VN" sz="1500"/>
            </a:lvl5pPr>
            <a:lvl6pPr marL="2143125" indent="0" algn="ctr" latinLnBrk="0">
              <a:buNone/>
              <a:defRPr lang="vi-VN" sz="1500"/>
            </a:lvl6pPr>
            <a:lvl7pPr marL="2571750" indent="0" algn="ctr" latinLnBrk="0">
              <a:buNone/>
              <a:defRPr lang="vi-VN" sz="1500"/>
            </a:lvl7pPr>
            <a:lvl8pPr marL="3000375" indent="0" algn="ctr" latinLnBrk="0">
              <a:buNone/>
              <a:defRPr lang="vi-VN" sz="1500"/>
            </a:lvl8pPr>
            <a:lvl9pPr marL="3429000" indent="0" algn="ctr" latinLnBrk="0">
              <a:buNone/>
              <a:defRPr lang="vi-VN" sz="15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  <p:extLst>
      <p:ext uri="{BB962C8B-B14F-4D97-AF65-F5344CB8AC3E}">
        <p14:creationId xmlns:p14="http://schemas.microsoft.com/office/powerpoint/2010/main" val="19567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14/11/2024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296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1427143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143250" y="533400"/>
            <a:ext cx="6858000" cy="1828800"/>
          </a:xfrm>
        </p:spPr>
        <p:txBody>
          <a:bodyPr anchor="b">
            <a:normAutofit/>
          </a:bodyPr>
          <a:lstStyle>
            <a:lvl1pPr latinLnBrk="0">
              <a:defRPr lang="vi-VN" sz="4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143250" y="2438400"/>
            <a:ext cx="51435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22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 latinLnBrk="0">
              <a:buNone/>
              <a:defRPr lang="vi-VN"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 latinLnBrk="0">
              <a:buNone/>
              <a:defRPr lang="vi-VN"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97811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4287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5886450" y="1825625"/>
            <a:ext cx="411480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14/11/2024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88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4287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4287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886450" y="1828800"/>
            <a:ext cx="411480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2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875" b="1"/>
            </a:lvl2pPr>
            <a:lvl3pPr marL="857250" indent="0" latinLnBrk="0">
              <a:buNone/>
              <a:defRPr lang="vi-VN" sz="1688" b="1"/>
            </a:lvl3pPr>
            <a:lvl4pPr marL="1285875" indent="0" latinLnBrk="0">
              <a:buNone/>
              <a:defRPr lang="vi-VN" sz="1500" b="1"/>
            </a:lvl4pPr>
            <a:lvl5pPr marL="1714500" indent="0" latinLnBrk="0">
              <a:buNone/>
              <a:defRPr lang="vi-VN" sz="1500" b="1"/>
            </a:lvl5pPr>
            <a:lvl6pPr marL="2143125" indent="0" latinLnBrk="0">
              <a:buNone/>
              <a:defRPr lang="vi-VN" sz="1500" b="1"/>
            </a:lvl6pPr>
            <a:lvl7pPr marL="2571750" indent="0" latinLnBrk="0">
              <a:buNone/>
              <a:defRPr lang="vi-VN" sz="1500" b="1"/>
            </a:lvl7pPr>
            <a:lvl8pPr marL="3000375" indent="0" latinLnBrk="0">
              <a:buNone/>
              <a:defRPr lang="vi-VN" sz="1500" b="1"/>
            </a:lvl8pPr>
            <a:lvl9pPr marL="3429000" indent="0" latinLnBrk="0">
              <a:buNone/>
              <a:defRPr lang="vi-VN" sz="15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886450" y="2624666"/>
            <a:ext cx="411480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11/14/2024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64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14/11/2024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034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8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14/11/2024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12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29125" y="1828801"/>
            <a:ext cx="5572125" cy="3476625"/>
          </a:xfrm>
        </p:spPr>
        <p:txBody>
          <a:bodyPr>
            <a:normAutofit/>
          </a:bodyPr>
          <a:lstStyle>
            <a:lvl1pPr latinLnBrk="0">
              <a:defRPr lang="vi-VN" sz="1875"/>
            </a:lvl1pPr>
            <a:lvl2pPr latinLnBrk="0">
              <a:defRPr lang="vi-VN" sz="1688"/>
            </a:lvl2pPr>
            <a:lvl3pPr latinLnBrk="0">
              <a:defRPr lang="vi-VN" sz="1500"/>
            </a:lvl3pPr>
            <a:lvl4pPr latinLnBrk="0">
              <a:defRPr lang="vi-VN" sz="1313"/>
            </a:lvl4pPr>
            <a:lvl5pPr latinLnBrk="0">
              <a:defRPr lang="vi-VN" sz="1313"/>
            </a:lvl5pPr>
            <a:lvl6pPr latinLnBrk="0">
              <a:defRPr lang="vi-VN" sz="1875"/>
            </a:lvl6pPr>
            <a:lvl7pPr latinLnBrk="0">
              <a:defRPr lang="vi-VN" sz="1875"/>
            </a:lvl7pPr>
            <a:lvl8pPr latinLnBrk="0">
              <a:defRPr lang="vi-VN" sz="1875"/>
            </a:lvl8pPr>
            <a:lvl9pPr latinLnBrk="0">
              <a:defRPr lang="vi-VN" sz="187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428749" y="1828801"/>
            <a:ext cx="274320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/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14/11/2024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55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572250" y="2245995"/>
            <a:ext cx="34290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125"/>
              </a:spcBef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1313"/>
            </a:lvl2pPr>
            <a:lvl3pPr marL="857250" indent="0" latinLnBrk="0">
              <a:buNone/>
              <a:defRPr lang="vi-VN" sz="1125"/>
            </a:lvl3pPr>
            <a:lvl4pPr marL="1285875" indent="0" latinLnBrk="0">
              <a:buNone/>
              <a:defRPr lang="vi-VN" sz="938"/>
            </a:lvl4pPr>
            <a:lvl5pPr marL="1714500" indent="0" latinLnBrk="0">
              <a:buNone/>
              <a:defRPr lang="vi-VN" sz="938"/>
            </a:lvl5pPr>
            <a:lvl6pPr marL="2143125" indent="0" latinLnBrk="0">
              <a:buNone/>
              <a:defRPr lang="vi-VN" sz="938"/>
            </a:lvl6pPr>
            <a:lvl7pPr marL="2571750" indent="0" latinLnBrk="0">
              <a:buNone/>
              <a:defRPr lang="vi-VN" sz="938"/>
            </a:lvl7pPr>
            <a:lvl8pPr marL="3000375" indent="0" latinLnBrk="0">
              <a:buNone/>
              <a:defRPr lang="vi-VN" sz="938"/>
            </a:lvl8pPr>
            <a:lvl9pPr marL="3429000" indent="0" latinLnBrk="0">
              <a:buNone/>
              <a:defRPr lang="vi-VN" sz="938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11/14/2024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754063" y="1695450"/>
            <a:ext cx="5246688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943146" y="1874520"/>
            <a:ext cx="4868521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8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28625" indent="0" latinLnBrk="0">
              <a:buNone/>
              <a:defRPr lang="vi-VN" sz="2625"/>
            </a:lvl2pPr>
            <a:lvl3pPr marL="857250" indent="0" latinLnBrk="0">
              <a:buNone/>
              <a:defRPr lang="vi-VN" sz="2250"/>
            </a:lvl3pPr>
            <a:lvl4pPr marL="1285875" indent="0" latinLnBrk="0">
              <a:buNone/>
              <a:defRPr lang="vi-VN" sz="1875"/>
            </a:lvl4pPr>
            <a:lvl5pPr marL="1714500" indent="0" latinLnBrk="0">
              <a:buNone/>
              <a:defRPr lang="vi-VN" sz="1875"/>
            </a:lvl5pPr>
            <a:lvl6pPr marL="2143125" indent="0" latinLnBrk="0">
              <a:buNone/>
              <a:defRPr lang="vi-VN" sz="1875"/>
            </a:lvl6pPr>
            <a:lvl7pPr marL="2571750" indent="0" latinLnBrk="0">
              <a:buNone/>
              <a:defRPr lang="vi-VN" sz="1875"/>
            </a:lvl7pPr>
            <a:lvl8pPr marL="3000375" indent="0" latinLnBrk="0">
              <a:buNone/>
              <a:defRPr lang="vi-VN" sz="1875"/>
            </a:lvl8pPr>
            <a:lvl9pPr marL="3429000" indent="0" latinLnBrk="0">
              <a:buNone/>
              <a:defRPr lang="vi-VN" sz="187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304183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304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968875" y="933450"/>
            <a:ext cx="3857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184908" y="1113023"/>
            <a:ext cx="3411050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218794" y="5305425"/>
            <a:ext cx="3343275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688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  <p:extLst>
      <p:ext uri="{BB962C8B-B14F-4D97-AF65-F5344CB8AC3E}">
        <p14:creationId xmlns:p14="http://schemas.microsoft.com/office/powerpoint/2010/main" val="38751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" y="1716"/>
            <a:ext cx="11427143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14375" y="933450"/>
            <a:ext cx="5000625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29895" y="1113023"/>
            <a:ext cx="4569585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928631" y="967316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099399" y="1109743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4295" y="5919255"/>
            <a:ext cx="7597577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5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125"/>
              </a:spcBef>
              <a:buNone/>
              <a:defRPr lang="vi-VN" sz="1688"/>
            </a:lvl2pPr>
            <a:lvl3pPr marL="0" indent="0" latinLnBrk="0">
              <a:spcBef>
                <a:spcPts val="1125"/>
              </a:spcBef>
              <a:buNone/>
              <a:defRPr lang="vi-VN" sz="1688"/>
            </a:lvl3pPr>
            <a:lvl4pPr marL="0" indent="0" latinLnBrk="0">
              <a:spcBef>
                <a:spcPts val="1125"/>
              </a:spcBef>
              <a:buNone/>
              <a:defRPr lang="vi-VN" sz="1688"/>
            </a:lvl4pPr>
            <a:lvl5pPr marL="0" indent="0" latinLnBrk="0">
              <a:spcBef>
                <a:spcPts val="1125"/>
              </a:spcBef>
              <a:buNone/>
              <a:defRPr lang="vi-VN" sz="1688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5928631" y="3060954"/>
            <a:ext cx="2804008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099399" y="3203381"/>
            <a:ext cx="2462473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964294" y="5305425"/>
            <a:ext cx="7597578" cy="579921"/>
          </a:xfrm>
        </p:spPr>
        <p:txBody>
          <a:bodyPr>
            <a:normAutofit/>
          </a:bodyPr>
          <a:lstStyle>
            <a:lvl1pPr latinLnBrk="0">
              <a:defRPr lang="vi-VN" sz="22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37590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" y="284"/>
            <a:ext cx="11427143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921125" y="265045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147908" y="436316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765176" y="384724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949709" y="538232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765176" y="2478362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949709" y="2631870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765176" y="4572000"/>
            <a:ext cx="2949574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949709" y="4725508"/>
            <a:ext cx="2580511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921125" y="3448512"/>
            <a:ext cx="4905374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85725" tIns="42863" rIns="85725" bIns="42863" numCol="1" anchor="t" anchorCtr="0" compatLnSpc="1"/>
          <a:lstStyle/>
          <a:p>
            <a:endParaRPr lang="vi-VN" sz="1688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147908" y="3619783"/>
            <a:ext cx="4451807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  <p:extLst>
      <p:ext uri="{BB962C8B-B14F-4D97-AF65-F5344CB8AC3E}">
        <p14:creationId xmlns:p14="http://schemas.microsoft.com/office/powerpoint/2010/main" val="8908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14/11/2024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76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286751" y="365125"/>
            <a:ext cx="17144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428750" y="365125"/>
            <a:ext cx="6429375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14/11/2024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778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14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2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14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5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8A387-BA24-46BC-8AE1-B4F8C336039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4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A387-BA24-46BC-8AE1-B4F8C336039C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00B2E-7A21-463B-A2CE-0D5D7BF772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0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8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1427024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785812" y="365126"/>
            <a:ext cx="9215438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428750" y="1828800"/>
            <a:ext cx="85725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6572250" y="6416676"/>
            <a:ext cx="12858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14/11/2024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071688" y="6416676"/>
            <a:ext cx="428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072437" y="6416676"/>
            <a:ext cx="78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938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3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lang="vi-VN" sz="3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1688"/>
        </a:spcBef>
        <a:buFont typeface="Arial" panose="020B0604020202020204" pitchFamily="34" charset="0"/>
        <a:buChar char="•"/>
        <a:defRPr lang="vi-VN" sz="187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28625" indent="-171450" algn="l" defTabSz="85725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lang="vi-VN" sz="1688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4293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5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85725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07156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285875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6pPr>
      <a:lvl7pPr marL="1500188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8pPr>
      <a:lvl9pPr marL="1928813" indent="-171450" algn="l" defTabSz="8572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lang="vi-VN" sz="13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lang="vi-VN"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6058" y="246368"/>
            <a:ext cx="7820830" cy="1781667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1676400" y="2438400"/>
            <a:ext cx="7613069" cy="169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A63121"/>
              </a:buClr>
              <a:buSzPts val="2600"/>
              <a:buFont typeface="Chivo Light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Chivo Light"/>
              </a:rPr>
              <a:t>Bài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Chivo Light"/>
              </a:rPr>
              <a:t> 4</a:t>
            </a:r>
            <a:r>
              <a:rPr kumimoji="0" lang="en-SG" sz="5400" b="1" i="0" u="none" strike="noStrike" kern="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Chivo Light"/>
              </a:rPr>
              <a:t>6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EAEAEA">
                    <a:lumMod val="10000"/>
                  </a:srgb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Chivo Light"/>
              </a:rPr>
              <a:t>: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318DCB">
                    <a:lumMod val="50000"/>
                  </a:srgbClr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Chivo Light"/>
              </a:rPr>
              <a:t>  </a:t>
            </a:r>
            <a:r>
              <a:rPr kumimoji="0" lang="vi-VN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Chivo Light"/>
              </a:rPr>
              <a:t>a</a:t>
            </a:r>
            <a:r>
              <a:rPr kumimoji="0" lang="en-SG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Chivo Light"/>
              </a:rPr>
              <a:t>c</a:t>
            </a: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Chivo Light"/>
              </a:rPr>
              <a:t>, </a:t>
            </a:r>
            <a:r>
              <a:rPr kumimoji="0" lang="vi-VN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Chivo Light"/>
              </a:rPr>
              <a:t>ă</a:t>
            </a:r>
            <a:r>
              <a:rPr kumimoji="0" lang="en-SG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Chivo Light"/>
              </a:rPr>
              <a:t>c</a:t>
            </a:r>
            <a:r>
              <a:rPr kumimoji="0" lang="vi-VN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Chivo Light"/>
              </a:rPr>
              <a:t>, </a:t>
            </a:r>
            <a:r>
              <a:rPr kumimoji="0" lang="en-SG" sz="6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cs typeface="Times New Roman" panose="02020603050405020304" charset="0"/>
                <a:sym typeface="Chivo Light"/>
              </a:rPr>
              <a:t>âc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Chivo Light"/>
            </a:endParaRPr>
          </a:p>
        </p:txBody>
      </p:sp>
    </p:spTree>
    <p:extLst>
      <p:ext uri="{BB962C8B-B14F-4D97-AF65-F5344CB8AC3E}">
        <p14:creationId xmlns:p14="http://schemas.microsoft.com/office/powerpoint/2010/main" val="361702243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4A8FFE-6C66-40EE-8A7E-4F244634ED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222"/>
          <a:stretch/>
        </p:blipFill>
        <p:spPr>
          <a:xfrm>
            <a:off x="533400" y="685800"/>
            <a:ext cx="10715890" cy="461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5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B4A8FFE-6C66-40EE-8A7E-4F244634E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29" y="76200"/>
            <a:ext cx="10722571" cy="67818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594D3C4-247A-42EF-A9BF-681CE33C551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572000" y="5791200"/>
            <a:ext cx="6096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652E3209-C8C3-496D-8020-295C4E6D89B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686800" y="6248400"/>
            <a:ext cx="6096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13649D38-D4C9-4E0B-B790-D1493D46286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448800" y="6248400"/>
            <a:ext cx="6096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894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310E06-3E7B-4DF5-BF0A-158A3A7BD008}"/>
              </a:ext>
            </a:extLst>
          </p:cNvPr>
          <p:cNvSpPr txBox="1"/>
          <p:nvPr/>
        </p:nvSpPr>
        <p:spPr>
          <a:xfrm>
            <a:off x="990600" y="2209800"/>
            <a:ext cx="986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VNI-Avo" pitchFamily="2" charset="0"/>
              </a:rPr>
              <a:t>Sa Pa </a:t>
            </a:r>
            <a:r>
              <a:rPr lang="en-US" sz="3600" dirty="0" err="1">
                <a:latin typeface="VNI-Avo" pitchFamily="2" charset="0"/>
              </a:rPr>
              <a:t>ôû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phía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taây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baéc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cuûa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Toå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quoác</a:t>
            </a:r>
            <a:r>
              <a:rPr lang="en-US" sz="3600" dirty="0">
                <a:latin typeface="VNI-Av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189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51D631A-A388-42F9-9394-297048066066}"/>
              </a:ext>
            </a:extLst>
          </p:cNvPr>
          <p:cNvSpPr txBox="1"/>
          <p:nvPr/>
        </p:nvSpPr>
        <p:spPr>
          <a:xfrm>
            <a:off x="990600" y="2209800"/>
            <a:ext cx="986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VNI-Avo" pitchFamily="2" charset="0"/>
              </a:rPr>
              <a:t>Moät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ngaøy</a:t>
            </a:r>
            <a:r>
              <a:rPr lang="en-US" sz="3600" dirty="0">
                <a:latin typeface="VNI-Avo" pitchFamily="2" charset="0"/>
              </a:rPr>
              <a:t>, Sa Pa </a:t>
            </a:r>
            <a:r>
              <a:rPr lang="en-US" sz="3600" dirty="0" err="1">
                <a:latin typeface="VNI-Avo" pitchFamily="2" charset="0"/>
              </a:rPr>
              <a:t>nhö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coù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boán</a:t>
            </a:r>
            <a:r>
              <a:rPr lang="en-US" sz="3600" dirty="0">
                <a:latin typeface="VNI-Avo" pitchFamily="2" charset="0"/>
              </a:rPr>
              <a:t> </a:t>
            </a:r>
            <a:r>
              <a:rPr lang="en-US" sz="3600" dirty="0" err="1">
                <a:latin typeface="VNI-Avo" pitchFamily="2" charset="0"/>
              </a:rPr>
              <a:t>muøa</a:t>
            </a:r>
            <a:r>
              <a:rPr lang="en-US" sz="3600" dirty="0">
                <a:latin typeface="VNI-Avo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93057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310E06-3E7B-4DF5-BF0A-158A3A7BD008}"/>
              </a:ext>
            </a:extLst>
          </p:cNvPr>
          <p:cNvSpPr txBox="1"/>
          <p:nvPr/>
        </p:nvSpPr>
        <p:spPr>
          <a:xfrm>
            <a:off x="990600" y="2209800"/>
            <a:ext cx="986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Sa Pa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coù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ñaøo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leâ</a:t>
            </a:r>
            <a:r>
              <a:rPr lang="en-US" sz="360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VNI-Avo" pitchFamily="2" charset="0"/>
              </a:rPr>
              <a:t>maän</a:t>
            </a:r>
            <a:r>
              <a:rPr lang="en-US" sz="3600" dirty="0">
                <a:solidFill>
                  <a:prstClr val="black"/>
                </a:solidFill>
                <a:latin typeface="VNI-Avo" pitchFamily="2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5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310E06-3E7B-4DF5-BF0A-158A3A7BD008}"/>
              </a:ext>
            </a:extLst>
          </p:cNvPr>
          <p:cNvSpPr txBox="1"/>
          <p:nvPr/>
        </p:nvSpPr>
        <p:spPr>
          <a:xfrm>
            <a:off x="990600" y="2209800"/>
            <a:ext cx="9867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Sa Pa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coù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Thaùc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Baïc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coù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Caàu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Maây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coù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baûn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Taû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Van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beân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chaân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nuùi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NI-Avo" pitchFamily="2" charset="0"/>
                <a:ea typeface="+mn-ea"/>
                <a:cs typeface="+mn-cs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NI-Avo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64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E9F7013-3ADE-47CF-AC1E-AEA9D1C7B828}"/>
              </a:ext>
            </a:extLst>
          </p:cNvPr>
          <p:cNvSpPr txBox="1"/>
          <p:nvPr/>
        </p:nvSpPr>
        <p:spPr>
          <a:xfrm>
            <a:off x="914400" y="914400"/>
            <a:ext cx="100203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VNI-Avo" pitchFamily="2" charset="0"/>
              </a:rPr>
              <a:t>     Sa Pa </a:t>
            </a:r>
            <a:r>
              <a:rPr lang="en-US" sz="4800" dirty="0" err="1">
                <a:latin typeface="VNI-Avo" pitchFamily="2" charset="0"/>
              </a:rPr>
              <a:t>ôû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phía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taây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baéc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cuûa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Toå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quoác</a:t>
            </a:r>
            <a:r>
              <a:rPr lang="en-US" sz="4800" dirty="0">
                <a:latin typeface="VNI-Avo" pitchFamily="2" charset="0"/>
              </a:rPr>
              <a:t>. </a:t>
            </a:r>
            <a:r>
              <a:rPr lang="en-US" sz="4800" dirty="0" err="1">
                <a:latin typeface="VNI-Avo" pitchFamily="2" charset="0"/>
              </a:rPr>
              <a:t>Moät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ngaøy</a:t>
            </a:r>
            <a:r>
              <a:rPr lang="en-US" sz="4800" dirty="0">
                <a:latin typeface="VNI-Avo" pitchFamily="2" charset="0"/>
              </a:rPr>
              <a:t>, Sa Pa </a:t>
            </a:r>
            <a:r>
              <a:rPr lang="en-US" sz="4800" dirty="0" err="1">
                <a:latin typeface="VNI-Avo" pitchFamily="2" charset="0"/>
              </a:rPr>
              <a:t>nhö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coù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boán</a:t>
            </a:r>
            <a:r>
              <a:rPr lang="en-US" sz="4800" dirty="0">
                <a:latin typeface="VNI-Avo" pitchFamily="2" charset="0"/>
              </a:rPr>
              <a:t> </a:t>
            </a:r>
            <a:r>
              <a:rPr lang="en-US" sz="4800" dirty="0" err="1">
                <a:latin typeface="VNI-Avo" pitchFamily="2" charset="0"/>
              </a:rPr>
              <a:t>muøa</a:t>
            </a:r>
            <a:r>
              <a:rPr lang="en-US" sz="4800" dirty="0">
                <a:latin typeface="VNI-Avo" pitchFamily="2" charset="0"/>
              </a:rPr>
              <a:t>. </a:t>
            </a:r>
            <a:r>
              <a:rPr lang="en-US" sz="4800" dirty="0">
                <a:solidFill>
                  <a:prstClr val="black"/>
                </a:solidFill>
                <a:latin typeface="VNI-Avo" pitchFamily="2" charset="0"/>
              </a:rPr>
              <a:t>Sa Pa </a:t>
            </a:r>
            <a:r>
              <a:rPr lang="en-US" sz="4800" dirty="0" err="1">
                <a:solidFill>
                  <a:prstClr val="black"/>
                </a:solidFill>
                <a:latin typeface="VNI-Avo" pitchFamily="2" charset="0"/>
              </a:rPr>
              <a:t>coù</a:t>
            </a:r>
            <a:r>
              <a:rPr lang="en-US" sz="4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VNI-Avo" pitchFamily="2" charset="0"/>
              </a:rPr>
              <a:t>ñaøo</a:t>
            </a:r>
            <a:r>
              <a:rPr lang="en-US" sz="480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VNI-Avo" pitchFamily="2" charset="0"/>
              </a:rPr>
              <a:t>leâ</a:t>
            </a:r>
            <a:r>
              <a:rPr lang="en-US" sz="480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VNI-Avo" pitchFamily="2" charset="0"/>
              </a:rPr>
              <a:t>maän</a:t>
            </a:r>
            <a:r>
              <a:rPr lang="en-US" sz="4800" dirty="0">
                <a:solidFill>
                  <a:prstClr val="black"/>
                </a:solidFill>
                <a:latin typeface="VNI-Avo" pitchFamily="2" charset="0"/>
              </a:rPr>
              <a:t>. Sa Pa </a:t>
            </a:r>
            <a:r>
              <a:rPr lang="en-US" sz="4800" dirty="0" err="1">
                <a:solidFill>
                  <a:prstClr val="black"/>
                </a:solidFill>
                <a:latin typeface="VNI-Avo" pitchFamily="2" charset="0"/>
              </a:rPr>
              <a:t>coù</a:t>
            </a:r>
            <a:r>
              <a:rPr lang="en-US" sz="4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VNI-Avo" pitchFamily="2" charset="0"/>
              </a:rPr>
              <a:t>Thaùc</a:t>
            </a:r>
            <a:r>
              <a:rPr lang="en-US" sz="4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VNI-Avo" pitchFamily="2" charset="0"/>
              </a:rPr>
              <a:t>Baïc</a:t>
            </a:r>
            <a:r>
              <a:rPr lang="en-US" sz="480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VNI-Avo" pitchFamily="2" charset="0"/>
              </a:rPr>
              <a:t>coù</a:t>
            </a:r>
            <a:r>
              <a:rPr lang="en-US" sz="4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VNI-Avo" pitchFamily="2" charset="0"/>
              </a:rPr>
              <a:t>Caàu</a:t>
            </a:r>
            <a:r>
              <a:rPr lang="en-US" sz="4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VNI-Avo" pitchFamily="2" charset="0"/>
              </a:rPr>
              <a:t>Maây</a:t>
            </a:r>
            <a:r>
              <a:rPr lang="en-US" sz="4800" dirty="0">
                <a:solidFill>
                  <a:prstClr val="black"/>
                </a:solidFill>
                <a:latin typeface="VNI-Avo" pitchFamily="2" charset="0"/>
              </a:rPr>
              <a:t>, </a:t>
            </a:r>
            <a:r>
              <a:rPr lang="en-US" sz="4800" dirty="0" err="1">
                <a:solidFill>
                  <a:prstClr val="black"/>
                </a:solidFill>
                <a:latin typeface="VNI-Avo" pitchFamily="2" charset="0"/>
              </a:rPr>
              <a:t>coù</a:t>
            </a:r>
            <a:r>
              <a:rPr lang="en-US" sz="4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VNI-Avo" pitchFamily="2" charset="0"/>
              </a:rPr>
              <a:t>baûn</a:t>
            </a:r>
            <a:r>
              <a:rPr lang="en-US" sz="4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VNI-Avo" pitchFamily="2" charset="0"/>
              </a:rPr>
              <a:t>Taû</a:t>
            </a:r>
            <a:r>
              <a:rPr lang="en-US" sz="4800" dirty="0">
                <a:solidFill>
                  <a:prstClr val="black"/>
                </a:solidFill>
                <a:latin typeface="VNI-Avo" pitchFamily="2" charset="0"/>
              </a:rPr>
              <a:t> Van </a:t>
            </a:r>
            <a:r>
              <a:rPr lang="en-US" sz="4800" dirty="0" err="1">
                <a:solidFill>
                  <a:prstClr val="black"/>
                </a:solidFill>
                <a:latin typeface="VNI-Avo" pitchFamily="2" charset="0"/>
              </a:rPr>
              <a:t>beân</a:t>
            </a:r>
            <a:r>
              <a:rPr lang="en-US" sz="4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VNI-Avo" pitchFamily="2" charset="0"/>
              </a:rPr>
              <a:t>chaân</a:t>
            </a:r>
            <a:r>
              <a:rPr lang="en-US" sz="4800" dirty="0">
                <a:solidFill>
                  <a:prstClr val="black"/>
                </a:solidFill>
                <a:latin typeface="VNI-Avo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VNI-Avo" pitchFamily="2" charset="0"/>
              </a:rPr>
              <a:t>nuùi</a:t>
            </a:r>
            <a:r>
              <a:rPr lang="en-US" sz="4800" dirty="0">
                <a:solidFill>
                  <a:prstClr val="black"/>
                </a:solidFill>
                <a:latin typeface="VNI-Avo" pitchFamily="2" charset="0"/>
              </a:rPr>
              <a:t>.</a:t>
            </a:r>
          </a:p>
          <a:p>
            <a:endParaRPr lang="en-US" sz="3600" dirty="0">
              <a:solidFill>
                <a:prstClr val="black"/>
              </a:solidFill>
              <a:latin typeface="VNI-Avo" pitchFamily="2" charset="0"/>
            </a:endParaRPr>
          </a:p>
          <a:p>
            <a:r>
              <a:rPr lang="en-US" sz="3600" dirty="0">
                <a:latin typeface="VNI-Avo" pitchFamily="2" charset="0"/>
              </a:rPr>
              <a:t> </a:t>
            </a:r>
          </a:p>
          <a:p>
            <a:endParaRPr lang="en-US" sz="3600" dirty="0"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41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0695" y="3171409"/>
            <a:ext cx="457200" cy="457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24B81DC-E9E8-40BB-9F91-5CCDAE514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695" y="1161046"/>
            <a:ext cx="8915400" cy="568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6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1420ED0-1E57-40A8-920C-A460ADC2DCE2}"/>
              </a:ext>
            </a:extLst>
          </p:cNvPr>
          <p:cNvSpPr/>
          <p:nvPr/>
        </p:nvSpPr>
        <p:spPr>
          <a:xfrm>
            <a:off x="477033" y="406185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charset="0"/>
                <a:cs typeface="Times New Roman" panose="02020603050405020304" charset="0"/>
              </a:rPr>
              <a:t>Đọc</a:t>
            </a:r>
            <a:endParaRPr lang="en-US" sz="32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A7FA54D5-4373-43E4-BD3B-C3817625F31A}"/>
              </a:ext>
            </a:extLst>
          </p:cNvPr>
          <p:cNvSpPr/>
          <p:nvPr/>
        </p:nvSpPr>
        <p:spPr>
          <a:xfrm>
            <a:off x="0" y="406185"/>
            <a:ext cx="609600" cy="58441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C20E8E-F08A-4F5D-B713-5FDFDD94F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013" y="1143000"/>
            <a:ext cx="7509973" cy="3579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64BE6E6-7DFD-425C-88CB-02821487BB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3290" r="1522"/>
          <a:stretch/>
        </p:blipFill>
        <p:spPr>
          <a:xfrm>
            <a:off x="454548" y="5181600"/>
            <a:ext cx="10130414" cy="84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5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xmlns="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FADECD-A091-4AB5-BCA1-DE08E3918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232" r="77206" b="-1368"/>
          <a:stretch/>
        </p:blipFill>
        <p:spPr>
          <a:xfrm>
            <a:off x="4343400" y="4724622"/>
            <a:ext cx="2362200" cy="838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BF3636A-3DFE-418A-AE1F-755B46061F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7206" b="26030"/>
          <a:stretch/>
        </p:blipFill>
        <p:spPr>
          <a:xfrm>
            <a:off x="3276600" y="596887"/>
            <a:ext cx="4030480" cy="351041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2328404-7797-4A70-A443-CAA119DB4F5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29200" y="5334000"/>
            <a:ext cx="8382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6961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xmlns="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endParaRPr kumimoji="0" lang="en-US" sz="9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Chivo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FADECD-A091-4AB5-BCA1-DE08E3918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24" r="36764" b="26029"/>
          <a:stretch/>
        </p:blipFill>
        <p:spPr>
          <a:xfrm>
            <a:off x="2476498" y="304800"/>
            <a:ext cx="6096004" cy="4114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A680BEE-F603-444A-A719-9490C1FD0F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824" t="68492" r="38970" b="1372"/>
          <a:stretch/>
        </p:blipFill>
        <p:spPr>
          <a:xfrm>
            <a:off x="4114799" y="4648200"/>
            <a:ext cx="3075709" cy="9144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B7E89E90-C261-46C7-867D-E5F4A2D798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876800" y="5410200"/>
            <a:ext cx="8382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8381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xmlns="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endParaRPr kumimoji="0" lang="en-US" sz="9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Chivo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FADECD-A091-4AB5-BCA1-DE08E3918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119" r="4411" b="28769"/>
          <a:stretch/>
        </p:blipFill>
        <p:spPr>
          <a:xfrm>
            <a:off x="2438400" y="342715"/>
            <a:ext cx="5562600" cy="40174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700A7E-A7C1-43B0-B6EE-3728E1CF4D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374" t="72207" r="5265" b="1550"/>
          <a:stretch/>
        </p:blipFill>
        <p:spPr>
          <a:xfrm>
            <a:off x="4038600" y="4506568"/>
            <a:ext cx="2971800" cy="97983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D2A5A8D7-4C42-49C7-B090-B37FAE0852C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715000" y="5334000"/>
            <a:ext cx="1143000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3292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61;p28">
            <a:extLst>
              <a:ext uri="{FF2B5EF4-FFF2-40B4-BE49-F238E27FC236}">
                <a16:creationId xmlns:a16="http://schemas.microsoft.com/office/drawing/2014/main" xmlns="" id="{FE86FD50-D92C-4B5C-B58F-416D29269A03}"/>
              </a:ext>
            </a:extLst>
          </p:cNvPr>
          <p:cNvSpPr txBox="1"/>
          <p:nvPr/>
        </p:nvSpPr>
        <p:spPr>
          <a:xfrm>
            <a:off x="2895600" y="2743200"/>
            <a:ext cx="5257801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rgbClr val="4F81BD"/>
              </a:buClr>
              <a:buSzPts val="2600"/>
              <a:buFont typeface="Chivo Light"/>
              <a:buNone/>
              <a:tabLst/>
              <a:defRPr/>
            </a:pPr>
            <a:endParaRPr kumimoji="0" lang="en-US" sz="9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cs typeface="Times New Roman" panose="02020603050405020304" charset="0"/>
              <a:sym typeface="Chivo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9FADECD-A091-4AB5-BCA1-DE08E3918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231"/>
          <a:stretch/>
        </p:blipFill>
        <p:spPr>
          <a:xfrm>
            <a:off x="253940" y="2362200"/>
            <a:ext cx="1064266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35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8D57EA-7C6D-47D8-B82A-C84308F67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0"/>
            <a:ext cx="10442488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39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29143" y="1642202"/>
            <a:ext cx="7321759" cy="2858360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0695980" y="6151627"/>
            <a:ext cx="685875" cy="492000"/>
          </a:xfrm>
          <a:prstGeom prst="rect">
            <a:avLst/>
          </a:prstGeom>
        </p:spPr>
        <p:txBody>
          <a:bodyPr spcFirstLastPara="1" vert="horz" wrap="square" lIns="114281" tIns="114281" rIns="114281" bIns="114281" rtlCol="0" anchor="ctr" anchorCtr="0">
            <a:noAutofit/>
          </a:bodyPr>
          <a:lstStyle/>
          <a:p>
            <a:pPr defTabSz="11430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pPr defTabSz="1143000">
                <a:buClr>
                  <a:srgbClr val="000000"/>
                </a:buClr>
              </a:pPr>
              <a:t>8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42349" y="2267575"/>
            <a:ext cx="6695347" cy="2008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6188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5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838200" y="1676400"/>
            <a:ext cx="62865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281" tIns="114281" rIns="114281" bIns="114281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750"/>
              </a:spcBef>
              <a:buNone/>
            </a:pPr>
            <a:r>
              <a:rPr lang="en-US" sz="90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90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114</Words>
  <Application>Microsoft Office PowerPoint</Application>
  <PresentationFormat>Custom</PresentationFormat>
  <Paragraphs>13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Bạn nhỏ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95</cp:revision>
  <dcterms:created xsi:type="dcterms:W3CDTF">2020-07-22T10:07:09Z</dcterms:created>
  <dcterms:modified xsi:type="dcterms:W3CDTF">2024-11-14T11:55:34Z</dcterms:modified>
</cp:coreProperties>
</file>